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59149A-D9E9-437C-929A-B3E8D0667B35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163BD3-5C5C-48F0-9AD7-93B82F39A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wm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wm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371600"/>
            <a:ext cx="7162800" cy="19748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Domain:  Ratios and Proportional Relationships</a:t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Activity:  Name the Ratio</a:t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Comic Sans MS" pitchFamily="66" charset="0"/>
              </a:rPr>
              <a:t>Granite School District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en-US" sz="2700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2700" dirty="0" smtClean="0">
                <a:solidFill>
                  <a:schemeClr val="tx1"/>
                </a:solidFill>
                <a:latin typeface="Comic Sans MS" pitchFamily="66" charset="0"/>
              </a:rPr>
              <a:t> Grade</a:t>
            </a:r>
            <a:endParaRPr lang="en-US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8.  Satellites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to cell phones.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:\Users\Angie\AppData\Local\Microsoft\Windows\Temporary Internet Files\Content.IE5\55IDPWVJ\MC9004397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1371600" cy="1371600"/>
          </a:xfrm>
          <a:prstGeom prst="rect">
            <a:avLst/>
          </a:prstGeom>
          <a:noFill/>
        </p:spPr>
      </p:pic>
      <p:pic>
        <p:nvPicPr>
          <p:cNvPr id="7171" name="Picture 3" descr="C:\Users\Angie\AppData\Local\Microsoft\Windows\Temporary Internet Files\Content.IE5\P20A04XG\MC9004398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905000" cy="1905000"/>
          </a:xfrm>
          <a:prstGeom prst="rect">
            <a:avLst/>
          </a:prstGeom>
          <a:noFill/>
        </p:spPr>
      </p:pic>
      <p:pic>
        <p:nvPicPr>
          <p:cNvPr id="7172" name="Picture 4" descr="C:\Users\Angie\AppData\Local\Microsoft\Windows\Temporary Internet Files\Content.IE5\8EJ64MJ6\MC9004398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1905000" cy="1905000"/>
          </a:xfrm>
          <a:prstGeom prst="rect">
            <a:avLst/>
          </a:prstGeom>
          <a:noFill/>
        </p:spPr>
      </p:pic>
      <p:pic>
        <p:nvPicPr>
          <p:cNvPr id="7174" name="Picture 6" descr="C:\Users\Angie\AppData\Local\Microsoft\Windows\Temporary Internet Files\Content.IE5\ELCY5T1K\MC9004326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876800"/>
            <a:ext cx="1714500" cy="1714500"/>
          </a:xfrm>
          <a:prstGeom prst="rect">
            <a:avLst/>
          </a:prstGeom>
          <a:noFill/>
        </p:spPr>
      </p:pic>
      <p:pic>
        <p:nvPicPr>
          <p:cNvPr id="7175" name="Picture 7" descr="C:\Users\Angie\AppData\Local\Microsoft\Windows\Temporary Internet Files\Content.IE5\VRUILW5B\MC90044133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2057400" cy="2057400"/>
          </a:xfrm>
          <a:prstGeom prst="rect">
            <a:avLst/>
          </a:prstGeom>
          <a:noFill/>
        </p:spPr>
      </p:pic>
      <p:pic>
        <p:nvPicPr>
          <p:cNvPr id="7176" name="Picture 8" descr="C:\Users\Angie\AppData\Local\Microsoft\Windows\Temporary Internet Files\Content.IE5\55IDPWVJ\MC9004338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762000"/>
            <a:ext cx="1447800" cy="1447800"/>
          </a:xfrm>
          <a:prstGeom prst="rect">
            <a:avLst/>
          </a:prstGeom>
          <a:noFill/>
        </p:spPr>
      </p:pic>
      <p:pic>
        <p:nvPicPr>
          <p:cNvPr id="7178" name="Picture 10" descr="C:\Users\Angie\AppData\Local\Microsoft\Windows\Temporary Internet Files\Content.IE5\8EJ64MJ6\MC90043485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1905000"/>
            <a:ext cx="2285714" cy="2285714"/>
          </a:xfrm>
          <a:prstGeom prst="rect">
            <a:avLst/>
          </a:prstGeom>
          <a:noFill/>
        </p:spPr>
      </p:pic>
      <p:pic>
        <p:nvPicPr>
          <p:cNvPr id="7179" name="Picture 11" descr="C:\Users\Angie\AppData\Local\Microsoft\Windows\Temporary Internet Files\Content.IE5\SYFFS7C3\MC90043392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962400"/>
            <a:ext cx="1714500" cy="1714500"/>
          </a:xfrm>
          <a:prstGeom prst="rect">
            <a:avLst/>
          </a:prstGeom>
          <a:noFill/>
        </p:spPr>
      </p:pic>
      <p:pic>
        <p:nvPicPr>
          <p:cNvPr id="7181" name="Picture 13" descr="C:\Users\Angie\AppData\Local\Microsoft\Windows\Temporary Internet Files\Content.IE5\SYFFS7C3\MC90043481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1910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9.  S</a:t>
            </a:r>
            <a:r>
              <a:rPr lang="en-US" sz="4000" spc="-100" dirty="0" err="1" smtClean="0">
                <a:latin typeface="Comic Sans MS" pitchFamily="66" charset="0"/>
                <a:ea typeface="+mj-ea"/>
                <a:cs typeface="+mj-cs"/>
              </a:rPr>
              <a:t>neakers</a:t>
            </a:r>
            <a:r>
              <a:rPr lang="en-US" sz="4000" spc="-100" dirty="0" smtClean="0">
                <a:latin typeface="Comic Sans MS" pitchFamily="66" charset="0"/>
                <a:ea typeface="+mj-ea"/>
                <a:cs typeface="+mj-cs"/>
              </a:rPr>
              <a:t> to basketballs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194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1768475" cy="1520825"/>
          </a:xfrm>
          <a:prstGeom prst="rect">
            <a:avLst/>
          </a:prstGeom>
          <a:noFill/>
        </p:spPr>
      </p:pic>
      <p:pic>
        <p:nvPicPr>
          <p:cNvPr id="8195" name="Picture 3" descr="C:\Users\Angie\AppData\Local\Microsoft\Windows\Temporary Internet Files\Content.IE5\SYFFS7C3\MC9004370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81200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1768475" cy="1520825"/>
          </a:xfrm>
          <a:prstGeom prst="rect">
            <a:avLst/>
          </a:prstGeom>
          <a:noFill/>
        </p:spPr>
      </p:pic>
      <p:pic>
        <p:nvPicPr>
          <p:cNvPr id="6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1768475" cy="1520825"/>
          </a:xfrm>
          <a:prstGeom prst="rect">
            <a:avLst/>
          </a:prstGeom>
          <a:noFill/>
        </p:spPr>
      </p:pic>
      <p:pic>
        <p:nvPicPr>
          <p:cNvPr id="7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1768475" cy="1520825"/>
          </a:xfrm>
          <a:prstGeom prst="rect">
            <a:avLst/>
          </a:prstGeom>
          <a:noFill/>
        </p:spPr>
      </p:pic>
      <p:pic>
        <p:nvPicPr>
          <p:cNvPr id="12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0"/>
            <a:ext cx="1768475" cy="1520825"/>
          </a:xfrm>
          <a:prstGeom prst="rect">
            <a:avLst/>
          </a:prstGeom>
          <a:noFill/>
        </p:spPr>
      </p:pic>
      <p:pic>
        <p:nvPicPr>
          <p:cNvPr id="13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1768475" cy="1520825"/>
          </a:xfrm>
          <a:prstGeom prst="rect">
            <a:avLst/>
          </a:prstGeom>
          <a:noFill/>
        </p:spPr>
      </p:pic>
      <p:pic>
        <p:nvPicPr>
          <p:cNvPr id="14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1768475" cy="1520825"/>
          </a:xfrm>
          <a:prstGeom prst="rect">
            <a:avLst/>
          </a:prstGeom>
          <a:noFill/>
        </p:spPr>
      </p:pic>
      <p:pic>
        <p:nvPicPr>
          <p:cNvPr id="15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1768475" cy="1520825"/>
          </a:xfrm>
          <a:prstGeom prst="rect">
            <a:avLst/>
          </a:prstGeom>
          <a:noFill/>
        </p:spPr>
      </p:pic>
      <p:pic>
        <p:nvPicPr>
          <p:cNvPr id="16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1768475" cy="1520825"/>
          </a:xfrm>
          <a:prstGeom prst="rect">
            <a:avLst/>
          </a:prstGeom>
          <a:noFill/>
        </p:spPr>
      </p:pic>
      <p:pic>
        <p:nvPicPr>
          <p:cNvPr id="17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0"/>
            <a:ext cx="1768475" cy="1520825"/>
          </a:xfrm>
          <a:prstGeom prst="rect">
            <a:avLst/>
          </a:prstGeom>
          <a:noFill/>
        </p:spPr>
      </p:pic>
      <p:pic>
        <p:nvPicPr>
          <p:cNvPr id="18" name="Picture 3" descr="C:\Users\Angie\AppData\Local\Microsoft\Windows\Temporary Internet Files\Content.IE5\SYFFS7C3\MC9004370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0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Pizzas to delivery people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219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209800" cy="2209800"/>
          </a:xfrm>
          <a:prstGeom prst="rect">
            <a:avLst/>
          </a:prstGeom>
          <a:noFill/>
        </p:spPr>
      </p:pic>
      <p:pic>
        <p:nvPicPr>
          <p:cNvPr id="6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1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Wheels to bicycles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51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397659" cy="1552669"/>
          </a:xfrm>
          <a:prstGeom prst="rect">
            <a:avLst/>
          </a:prstGeom>
          <a:noFill/>
        </p:spPr>
      </p:pic>
      <p:pic>
        <p:nvPicPr>
          <p:cNvPr id="13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2397659" cy="1552669"/>
          </a:xfrm>
          <a:prstGeom prst="rect">
            <a:avLst/>
          </a:prstGeom>
          <a:noFill/>
        </p:spPr>
      </p:pic>
      <p:pic>
        <p:nvPicPr>
          <p:cNvPr id="14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2397659" cy="1552669"/>
          </a:xfrm>
          <a:prstGeom prst="rect">
            <a:avLst/>
          </a:prstGeom>
          <a:noFill/>
        </p:spPr>
      </p:pic>
      <p:pic>
        <p:nvPicPr>
          <p:cNvPr id="15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2397659" cy="1552669"/>
          </a:xfrm>
          <a:prstGeom prst="rect">
            <a:avLst/>
          </a:prstGeom>
          <a:noFill/>
        </p:spPr>
      </p:pic>
      <p:pic>
        <p:nvPicPr>
          <p:cNvPr id="16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00600"/>
            <a:ext cx="2397659" cy="1552669"/>
          </a:xfrm>
          <a:prstGeom prst="rect">
            <a:avLst/>
          </a:prstGeom>
          <a:noFill/>
        </p:spPr>
      </p:pic>
      <p:pic>
        <p:nvPicPr>
          <p:cNvPr id="17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2397659" cy="155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2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Skateboards to things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with wheels.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83" name="Picture 19" descr="C:\Users\Angie\AppData\Local\Microsoft\Windows\Temporary Internet Files\Content.IE5\BV8WAA2N\MC9003557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1826971" cy="718718"/>
          </a:xfrm>
          <a:prstGeom prst="rect">
            <a:avLst/>
          </a:prstGeom>
          <a:noFill/>
        </p:spPr>
      </p:pic>
      <p:pic>
        <p:nvPicPr>
          <p:cNvPr id="11284" name="Picture 20" descr="C:\Users\Angie\AppData\Local\Microsoft\Windows\Temporary Internet Files\Content.IE5\FJ2WXSN3\MC90043707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1714500" cy="1714500"/>
          </a:xfrm>
          <a:prstGeom prst="rect">
            <a:avLst/>
          </a:prstGeom>
          <a:noFill/>
        </p:spPr>
      </p:pic>
      <p:pic>
        <p:nvPicPr>
          <p:cNvPr id="11285" name="Picture 21" descr="C:\Users\Angie\AppData\Local\Microsoft\Windows\Temporary Internet Files\Content.IE5\Q5NL5VAS\MC900320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09800"/>
            <a:ext cx="1888236" cy="802843"/>
          </a:xfrm>
          <a:prstGeom prst="rect">
            <a:avLst/>
          </a:prstGeom>
          <a:noFill/>
        </p:spPr>
      </p:pic>
      <p:pic>
        <p:nvPicPr>
          <p:cNvPr id="11295" name="Picture 31" descr="C:\Users\Angie\AppData\Local\Microsoft\Windows\Temporary Internet Files\Content.IE5\TAG5QRKV\MC90001864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057400"/>
            <a:ext cx="1528830" cy="1676400"/>
          </a:xfrm>
          <a:prstGeom prst="rect">
            <a:avLst/>
          </a:prstGeom>
          <a:noFill/>
        </p:spPr>
      </p:pic>
      <p:pic>
        <p:nvPicPr>
          <p:cNvPr id="11298" name="Picture 34" descr="C:\Users\Angie\AppData\Local\Microsoft\Windows\Temporary Internet Files\Content.IE5\Q5NL5VAS\MC9003556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76600"/>
            <a:ext cx="1400309" cy="1524000"/>
          </a:xfrm>
          <a:prstGeom prst="rect">
            <a:avLst/>
          </a:prstGeom>
          <a:noFill/>
        </p:spPr>
      </p:pic>
      <p:pic>
        <p:nvPicPr>
          <p:cNvPr id="11299" name="Picture 35" descr="C:\Users\Angie\AppData\Local\Microsoft\Windows\Temporary Internet Files\Content.IE5\TAG5QRKV\MC90043481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76800"/>
            <a:ext cx="1371600" cy="1371600"/>
          </a:xfrm>
          <a:prstGeom prst="rect">
            <a:avLst/>
          </a:prstGeom>
          <a:noFill/>
        </p:spPr>
      </p:pic>
      <p:pic>
        <p:nvPicPr>
          <p:cNvPr id="11300" name="Picture 36" descr="C:\Users\Angie\AppData\Local\Microsoft\Windows\Temporary Internet Files\Content.IE5\BV8WAA2N\MC90044128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895600"/>
            <a:ext cx="2057400" cy="2057400"/>
          </a:xfrm>
          <a:prstGeom prst="rect">
            <a:avLst/>
          </a:prstGeom>
          <a:noFill/>
        </p:spPr>
      </p:pic>
      <p:pic>
        <p:nvPicPr>
          <p:cNvPr id="11306" name="Picture 42" descr="C:\Users\Angie\AppData\Local\Microsoft\Windows\Temporary Internet Files\Content.IE5\Q5NL5VAS\MC90023954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581400"/>
            <a:ext cx="1776679" cy="1277417"/>
          </a:xfrm>
          <a:prstGeom prst="rect">
            <a:avLst/>
          </a:prstGeom>
          <a:noFill/>
        </p:spPr>
      </p:pic>
      <p:pic>
        <p:nvPicPr>
          <p:cNvPr id="11307" name="Picture 43" descr="C:\Users\Angie\AppData\Local\Microsoft\Windows\Temporary Internet Files\Content.IE5\FJ2WXSN3\MC90043554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191000"/>
            <a:ext cx="1765300" cy="1517650"/>
          </a:xfrm>
          <a:prstGeom prst="rect">
            <a:avLst/>
          </a:prstGeom>
          <a:noFill/>
        </p:spPr>
      </p:pic>
      <p:pic>
        <p:nvPicPr>
          <p:cNvPr id="11308" name="Picture 44" descr="C:\Users\Angie\AppData\Local\Microsoft\Windows\Temporary Internet Files\Content.IE5\FJ2WXSN3\MC90025110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5334000"/>
            <a:ext cx="1742606" cy="1143000"/>
          </a:xfrm>
          <a:prstGeom prst="rect">
            <a:avLst/>
          </a:prstGeom>
          <a:noFill/>
        </p:spPr>
      </p:pic>
      <p:pic>
        <p:nvPicPr>
          <p:cNvPr id="11309" name="Picture 45" descr="C:\Users\Angie\AppData\Local\Microsoft\Windows\Temporary Internet Files\Content.IE5\BV8WAA2N\MC90031835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2362200"/>
            <a:ext cx="1446886" cy="908106"/>
          </a:xfrm>
          <a:prstGeom prst="rect">
            <a:avLst/>
          </a:prstGeom>
          <a:noFill/>
        </p:spPr>
      </p:pic>
      <p:pic>
        <p:nvPicPr>
          <p:cNvPr id="11314" name="Picture 50" descr="C:\Users\Angie\AppData\Local\Microsoft\Windows\Temporary Internet Files\Content.IE5\TAG5QRKV\MC90003031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876800"/>
            <a:ext cx="1823314" cy="148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4114800" cy="9144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Directions: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09800"/>
            <a:ext cx="7467600" cy="3168650"/>
          </a:xfrm>
        </p:spPr>
        <p:txBody>
          <a:bodyPr>
            <a:normAutofit fontScale="77500" lnSpcReduction="20000"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4000" dirty="0" smtClean="0">
                <a:latin typeface="Comic Sans MS" pitchFamily="66" charset="0"/>
              </a:rPr>
              <a:t>For each picture, write a sentence to describe a ratio relationship between two quantities.</a:t>
            </a:r>
          </a:p>
          <a:p>
            <a:pPr lvl="1">
              <a:buClr>
                <a:schemeClr val="tx1"/>
              </a:buClr>
              <a:buNone/>
            </a:pPr>
            <a:endParaRPr lang="en-US" sz="4000" dirty="0" smtClean="0"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4000" dirty="0" smtClean="0">
                <a:latin typeface="Comic Sans MS" pitchFamily="66" charset="0"/>
              </a:rPr>
              <a:t>Name the ratio using math symbols.</a:t>
            </a:r>
          </a:p>
          <a:p>
            <a:pPr lvl="1">
              <a:buClr>
                <a:schemeClr val="tx1"/>
              </a:buClr>
              <a:buNone/>
            </a:pPr>
            <a:endParaRPr lang="en-US" sz="4000" dirty="0" smtClean="0"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4000" dirty="0" smtClean="0">
                <a:latin typeface="Comic Sans MS" pitchFamily="66" charset="0"/>
              </a:rPr>
              <a:t>Identify the type of ratio.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1.  Stars to moons.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685800" cy="685800"/>
          </a:xfrm>
          <a:prstGeom prst="rect">
            <a:avLst/>
          </a:prstGeom>
          <a:noFill/>
        </p:spPr>
      </p:pic>
      <p:pic>
        <p:nvPicPr>
          <p:cNvPr id="1028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894394" cy="930250"/>
          </a:xfrm>
          <a:prstGeom prst="rect">
            <a:avLst/>
          </a:prstGeom>
          <a:noFill/>
        </p:spPr>
      </p:pic>
      <p:pic>
        <p:nvPicPr>
          <p:cNvPr id="7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410200"/>
            <a:ext cx="685800" cy="685800"/>
          </a:xfrm>
          <a:prstGeom prst="rect">
            <a:avLst/>
          </a:prstGeom>
          <a:noFill/>
        </p:spPr>
      </p:pic>
      <p:pic>
        <p:nvPicPr>
          <p:cNvPr id="9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429000"/>
            <a:ext cx="685800" cy="685800"/>
          </a:xfrm>
          <a:prstGeom prst="rect">
            <a:avLst/>
          </a:prstGeom>
          <a:noFill/>
        </p:spPr>
      </p:pic>
      <p:pic>
        <p:nvPicPr>
          <p:cNvPr id="11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381000" cy="381000"/>
          </a:xfrm>
          <a:prstGeom prst="rect">
            <a:avLst/>
          </a:prstGeom>
          <a:noFill/>
        </p:spPr>
      </p:pic>
      <p:pic>
        <p:nvPicPr>
          <p:cNvPr id="12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894394" cy="930250"/>
          </a:xfrm>
          <a:prstGeom prst="rect">
            <a:avLst/>
          </a:prstGeom>
          <a:noFill/>
        </p:spPr>
      </p:pic>
      <p:pic>
        <p:nvPicPr>
          <p:cNvPr id="13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659366" cy="685800"/>
          </a:xfrm>
          <a:prstGeom prst="rect">
            <a:avLst/>
          </a:prstGeom>
          <a:noFill/>
        </p:spPr>
      </p:pic>
      <p:pic>
        <p:nvPicPr>
          <p:cNvPr id="14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1808794" cy="1881308"/>
          </a:xfrm>
          <a:prstGeom prst="rect">
            <a:avLst/>
          </a:prstGeom>
          <a:noFill/>
        </p:spPr>
      </p:pic>
      <p:pic>
        <p:nvPicPr>
          <p:cNvPr id="15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29200"/>
            <a:ext cx="381000" cy="381000"/>
          </a:xfrm>
          <a:prstGeom prst="rect">
            <a:avLst/>
          </a:prstGeom>
          <a:noFill/>
        </p:spPr>
      </p:pic>
      <p:pic>
        <p:nvPicPr>
          <p:cNvPr id="16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2.  Bugs to grasshoppers.</a:t>
            </a:r>
            <a:b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3421">
            <a:off x="871388" y="2166790"/>
            <a:ext cx="1828800" cy="1828800"/>
          </a:xfrm>
          <a:prstGeom prst="rect">
            <a:avLst/>
          </a:prstGeom>
          <a:noFill/>
        </p:spPr>
      </p:pic>
      <p:pic>
        <p:nvPicPr>
          <p:cNvPr id="1035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609600" cy="609600"/>
          </a:xfrm>
          <a:prstGeom prst="rect">
            <a:avLst/>
          </a:prstGeom>
          <a:noFill/>
        </p:spPr>
      </p:pic>
      <p:pic>
        <p:nvPicPr>
          <p:cNvPr id="1036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0"/>
            <a:ext cx="990600" cy="990600"/>
          </a:xfrm>
          <a:prstGeom prst="rect">
            <a:avLst/>
          </a:prstGeom>
          <a:noFill/>
        </p:spPr>
      </p:pic>
      <p:pic>
        <p:nvPicPr>
          <p:cNvPr id="16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3892">
            <a:off x="2812146" y="4244014"/>
            <a:ext cx="2484962" cy="2484962"/>
          </a:xfrm>
          <a:prstGeom prst="rect">
            <a:avLst/>
          </a:prstGeom>
          <a:noFill/>
        </p:spPr>
      </p:pic>
      <p:pic>
        <p:nvPicPr>
          <p:cNvPr id="17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638800" y="3657600"/>
            <a:ext cx="1524000" cy="1524000"/>
          </a:xfrm>
          <a:prstGeom prst="rect">
            <a:avLst/>
          </a:prstGeom>
          <a:noFill/>
        </p:spPr>
      </p:pic>
      <p:pic>
        <p:nvPicPr>
          <p:cNvPr id="19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6723">
            <a:off x="801629" y="573029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7973">
            <a:off x="7012442" y="5488443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0" y="9906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43984">
            <a:off x="7848600" y="1752600"/>
            <a:ext cx="990600" cy="990600"/>
          </a:xfrm>
          <a:prstGeom prst="rect">
            <a:avLst/>
          </a:prstGeom>
          <a:noFill/>
        </p:spPr>
      </p:pic>
      <p:pic>
        <p:nvPicPr>
          <p:cNvPr id="23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352800"/>
            <a:ext cx="685800" cy="685800"/>
          </a:xfrm>
          <a:prstGeom prst="rect">
            <a:avLst/>
          </a:prstGeom>
          <a:noFill/>
        </p:spPr>
      </p:pic>
      <p:pic>
        <p:nvPicPr>
          <p:cNvPr id="1043" name="Picture 19" descr="C:\Users\Angie\AppData\Local\Microsoft\Windows\Temporary Internet Files\Content.IE5\ELCY5T1K\MC9004380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105400"/>
            <a:ext cx="1295400" cy="1295400"/>
          </a:xfrm>
          <a:prstGeom prst="rect">
            <a:avLst/>
          </a:prstGeom>
          <a:noFill/>
        </p:spPr>
      </p:pic>
      <p:pic>
        <p:nvPicPr>
          <p:cNvPr id="1044" name="Picture 20" descr="C:\Users\Angie\AppData\Local\Microsoft\Windows\Temporary Internet Files\Content.IE5\VRUILW5B\MC90034691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67112">
            <a:off x="3276600" y="3276600"/>
            <a:ext cx="1148785" cy="685800"/>
          </a:xfrm>
          <a:prstGeom prst="rect">
            <a:avLst/>
          </a:prstGeom>
          <a:noFill/>
        </p:spPr>
      </p:pic>
      <p:pic>
        <p:nvPicPr>
          <p:cNvPr id="31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98060" flipV="1">
            <a:off x="5583809" y="2345786"/>
            <a:ext cx="1032435" cy="10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3.  Cones to scoops of ice cream.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1828800" cy="3750589"/>
          </a:xfrm>
          <a:prstGeom prst="rect">
            <a:avLst/>
          </a:prstGeom>
          <a:noFill/>
        </p:spPr>
      </p:pic>
      <p:pic>
        <p:nvPicPr>
          <p:cNvPr id="9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1828800" cy="3750589"/>
          </a:xfrm>
          <a:prstGeom prst="rect">
            <a:avLst/>
          </a:prstGeom>
          <a:noFill/>
        </p:spPr>
      </p:pic>
      <p:pic>
        <p:nvPicPr>
          <p:cNvPr id="10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0"/>
            <a:ext cx="1828800" cy="375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4.  Puppies to kittens.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90" name="Picture 18" descr="C:\Users\Angie\AppData\Local\Microsoft\Windows\Temporary Internet Files\Content.IE5\VRUILW5B\MP91021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1577050" cy="2362200"/>
          </a:xfrm>
          <a:prstGeom prst="rect">
            <a:avLst/>
          </a:prstGeom>
          <a:noFill/>
        </p:spPr>
      </p:pic>
      <p:pic>
        <p:nvPicPr>
          <p:cNvPr id="3091" name="Picture 19" descr="C:\Users\Angie\AppData\Local\Microsoft\Windows\Temporary Internet Files\Content.IE5\ELCY5T1K\MP9004447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1828800" cy="2344616"/>
          </a:xfrm>
          <a:prstGeom prst="rect">
            <a:avLst/>
          </a:prstGeom>
          <a:noFill/>
        </p:spPr>
      </p:pic>
      <p:pic>
        <p:nvPicPr>
          <p:cNvPr id="3092" name="Picture 20" descr="C:\Users\Angie\AppData\Local\Microsoft\Windows\Temporary Internet Files\Content.IE5\VRUILW5B\MP90044479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1800521" cy="2362200"/>
          </a:xfrm>
          <a:prstGeom prst="rect">
            <a:avLst/>
          </a:prstGeom>
          <a:noFill/>
        </p:spPr>
      </p:pic>
      <p:pic>
        <p:nvPicPr>
          <p:cNvPr id="3093" name="Picture 21" descr="C:\Users\Angie\AppData\Local\Microsoft\Windows\Temporary Internet Files\Content.IE5\ZQ2HGGWL\MP9004447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76400"/>
            <a:ext cx="1524001" cy="2362200"/>
          </a:xfrm>
          <a:prstGeom prst="rect">
            <a:avLst/>
          </a:prstGeom>
          <a:noFill/>
        </p:spPr>
      </p:pic>
      <p:pic>
        <p:nvPicPr>
          <p:cNvPr id="3094" name="Picture 22" descr="C:\Users\Angie\AppData\Local\Microsoft\Windows\Temporary Internet Files\Content.IE5\55IDPWVJ\MP90044479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981200"/>
            <a:ext cx="1481328" cy="194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5.  Apples to pieces of fruit.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1295400" cy="1295400"/>
          </a:xfrm>
          <a:prstGeom prst="rect">
            <a:avLst/>
          </a:prstGeom>
          <a:noFill/>
        </p:spPr>
      </p:pic>
      <p:pic>
        <p:nvPicPr>
          <p:cNvPr id="4100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2667000" cy="2247721"/>
          </a:xfrm>
          <a:prstGeom prst="rect">
            <a:avLst/>
          </a:prstGeom>
          <a:noFill/>
        </p:spPr>
      </p:pic>
      <p:pic>
        <p:nvPicPr>
          <p:cNvPr id="4102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62400"/>
            <a:ext cx="2395758" cy="2019121"/>
          </a:xfrm>
          <a:prstGeom prst="rect">
            <a:avLst/>
          </a:prstGeom>
          <a:noFill/>
        </p:spPr>
      </p:pic>
      <p:pic>
        <p:nvPicPr>
          <p:cNvPr id="9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2362200" cy="1990839"/>
          </a:xfrm>
          <a:prstGeom prst="rect">
            <a:avLst/>
          </a:prstGeom>
          <a:noFill/>
        </p:spPr>
      </p:pic>
      <p:pic>
        <p:nvPicPr>
          <p:cNvPr id="10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1295400" cy="1295400"/>
          </a:xfrm>
          <a:prstGeom prst="rect">
            <a:avLst/>
          </a:prstGeom>
          <a:noFill/>
        </p:spPr>
      </p:pic>
      <p:pic>
        <p:nvPicPr>
          <p:cNvPr id="12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1295400" cy="1295400"/>
          </a:xfrm>
          <a:prstGeom prst="rect">
            <a:avLst/>
          </a:prstGeom>
          <a:noFill/>
        </p:spPr>
      </p:pic>
      <p:pic>
        <p:nvPicPr>
          <p:cNvPr id="13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1295400" cy="1295400"/>
          </a:xfrm>
          <a:prstGeom prst="rect">
            <a:avLst/>
          </a:prstGeom>
          <a:noFill/>
        </p:spPr>
      </p:pic>
      <p:pic>
        <p:nvPicPr>
          <p:cNvPr id="14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95800"/>
            <a:ext cx="914400" cy="914400"/>
          </a:xfrm>
          <a:prstGeom prst="rect">
            <a:avLst/>
          </a:prstGeom>
          <a:noFill/>
        </p:spPr>
      </p:pic>
      <p:pic>
        <p:nvPicPr>
          <p:cNvPr id="15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953000"/>
            <a:ext cx="914400" cy="914400"/>
          </a:xfrm>
          <a:prstGeom prst="rect">
            <a:avLst/>
          </a:prstGeom>
          <a:noFill/>
        </p:spPr>
      </p:pic>
      <p:pic>
        <p:nvPicPr>
          <p:cNvPr id="16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257800"/>
            <a:ext cx="914400" cy="914400"/>
          </a:xfrm>
          <a:prstGeom prst="rect">
            <a:avLst/>
          </a:prstGeom>
          <a:noFill/>
        </p:spPr>
      </p:pic>
      <p:pic>
        <p:nvPicPr>
          <p:cNvPr id="17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6482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1295400" cy="1295400"/>
          </a:xfrm>
          <a:prstGeom prst="rect">
            <a:avLst/>
          </a:prstGeom>
          <a:noFill/>
        </p:spPr>
      </p:pic>
      <p:pic>
        <p:nvPicPr>
          <p:cNvPr id="4103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743200"/>
            <a:ext cx="990600" cy="990600"/>
          </a:xfrm>
          <a:prstGeom prst="rect">
            <a:avLst/>
          </a:prstGeom>
          <a:noFill/>
        </p:spPr>
      </p:pic>
      <p:pic>
        <p:nvPicPr>
          <p:cNvPr id="19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95600"/>
            <a:ext cx="990600" cy="990600"/>
          </a:xfrm>
          <a:prstGeom prst="rect">
            <a:avLst/>
          </a:prstGeom>
          <a:noFill/>
        </p:spPr>
      </p:pic>
      <p:pic>
        <p:nvPicPr>
          <p:cNvPr id="20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514600"/>
            <a:ext cx="990600" cy="990600"/>
          </a:xfrm>
          <a:prstGeom prst="rect">
            <a:avLst/>
          </a:prstGeom>
          <a:noFill/>
        </p:spPr>
      </p:pic>
      <p:pic>
        <p:nvPicPr>
          <p:cNvPr id="21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90800"/>
            <a:ext cx="990600" cy="990600"/>
          </a:xfrm>
          <a:prstGeom prst="rect">
            <a:avLst/>
          </a:prstGeom>
          <a:noFill/>
        </p:spPr>
      </p:pic>
      <p:pic>
        <p:nvPicPr>
          <p:cNvPr id="4104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76800"/>
            <a:ext cx="762000" cy="762000"/>
          </a:xfrm>
          <a:prstGeom prst="rect">
            <a:avLst/>
          </a:prstGeom>
          <a:noFill/>
        </p:spPr>
      </p:pic>
      <p:pic>
        <p:nvPicPr>
          <p:cNvPr id="23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029200"/>
            <a:ext cx="762000" cy="762000"/>
          </a:xfrm>
          <a:prstGeom prst="rect">
            <a:avLst/>
          </a:prstGeom>
          <a:noFill/>
        </p:spPr>
      </p:pic>
      <p:pic>
        <p:nvPicPr>
          <p:cNvPr id="24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410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6.  Clown</a:t>
            </a:r>
            <a:r>
              <a:rPr lang="en-US" sz="4000" spc="-100" dirty="0" smtClean="0">
                <a:latin typeface="Comic Sans MS" pitchFamily="66" charset="0"/>
                <a:ea typeface="+mj-ea"/>
                <a:cs typeface="+mj-cs"/>
              </a:rPr>
              <a:t>fish to starfish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Picture 12" descr="clownfis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1447800" cy="963445"/>
          </a:xfrm>
          <a:prstGeom prst="rect">
            <a:avLst/>
          </a:prstGeom>
        </p:spPr>
      </p:pic>
      <p:pic>
        <p:nvPicPr>
          <p:cNvPr id="14" name="Picture 13" descr="starfis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828800"/>
            <a:ext cx="1322502" cy="990600"/>
          </a:xfrm>
          <a:prstGeom prst="rect">
            <a:avLst/>
          </a:prstGeom>
        </p:spPr>
      </p:pic>
      <p:pic>
        <p:nvPicPr>
          <p:cNvPr id="21" name="Picture 20" descr="clownfish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200400"/>
            <a:ext cx="2057400" cy="1447800"/>
          </a:xfrm>
          <a:prstGeom prst="rect">
            <a:avLst/>
          </a:prstGeom>
        </p:spPr>
      </p:pic>
      <p:pic>
        <p:nvPicPr>
          <p:cNvPr id="22" name="Picture 21" descr="clownfish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4475" y="3276600"/>
            <a:ext cx="2172325" cy="1445583"/>
          </a:xfrm>
          <a:prstGeom prst="rect">
            <a:avLst/>
          </a:prstGeom>
        </p:spPr>
      </p:pic>
      <p:pic>
        <p:nvPicPr>
          <p:cNvPr id="23" name="Picture 22" descr="clownfis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4953000"/>
            <a:ext cx="1447800" cy="1394832"/>
          </a:xfrm>
          <a:prstGeom prst="rect">
            <a:avLst/>
          </a:prstGeom>
        </p:spPr>
      </p:pic>
      <p:pic>
        <p:nvPicPr>
          <p:cNvPr id="24" name="Picture 23" descr="clownfish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3505200"/>
            <a:ext cx="1600200" cy="1051395"/>
          </a:xfrm>
          <a:prstGeom prst="rect">
            <a:avLst/>
          </a:prstGeom>
        </p:spPr>
      </p:pic>
      <p:pic>
        <p:nvPicPr>
          <p:cNvPr id="25" name="Picture 24" descr="starfish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5105400"/>
            <a:ext cx="1729426" cy="1295400"/>
          </a:xfrm>
          <a:prstGeom prst="rect">
            <a:avLst/>
          </a:prstGeom>
        </p:spPr>
      </p:pic>
      <p:pic>
        <p:nvPicPr>
          <p:cNvPr id="26" name="Picture 25" descr="startfish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4953000"/>
            <a:ext cx="2362200" cy="1571936"/>
          </a:xfrm>
          <a:prstGeom prst="rect">
            <a:avLst/>
          </a:prstGeom>
        </p:spPr>
      </p:pic>
      <p:pic>
        <p:nvPicPr>
          <p:cNvPr id="27" name="Picture 26" descr="clownfish6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1828800"/>
            <a:ext cx="2057400" cy="146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7.  Yellow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cars to red cars.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Users\Angie\AppData\Local\Microsoft\Windows\Temporary Internet Files\Content.IE5\55IDPWVJ\MC9004417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9200" y="1981200"/>
            <a:ext cx="1219200" cy="1219200"/>
          </a:xfrm>
          <a:prstGeom prst="rect">
            <a:avLst/>
          </a:prstGeom>
          <a:noFill/>
        </p:spPr>
      </p:pic>
      <p:pic>
        <p:nvPicPr>
          <p:cNvPr id="6147" name="Picture 3" descr="C:\Users\Angie\AppData\Local\Microsoft\Windows\Temporary Internet Files\Content.IE5\ELCY5T1K\MC90043978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858">
            <a:off x="6283239" y="186364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ngie\AppData\Local\Microsoft\Windows\Temporary Internet Files\Content.IE5\CB802MTY\MC90044035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1" y="3810001"/>
            <a:ext cx="2819400" cy="1595702"/>
          </a:xfrm>
          <a:prstGeom prst="rect">
            <a:avLst/>
          </a:prstGeom>
          <a:noFill/>
        </p:spPr>
      </p:pic>
      <p:pic>
        <p:nvPicPr>
          <p:cNvPr id="6149" name="Picture 5" descr="C:\Users\Angie\AppData\Local\Microsoft\Windows\Temporary Internet Files\Content.IE5\SYFFS7C3\MC90044034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334000"/>
            <a:ext cx="3048000" cy="1524000"/>
          </a:xfrm>
          <a:prstGeom prst="rect">
            <a:avLst/>
          </a:prstGeom>
          <a:noFill/>
        </p:spPr>
      </p:pic>
      <p:pic>
        <p:nvPicPr>
          <p:cNvPr id="6151" name="Picture 7" descr="C:\Users\Angie\AppData\Local\Microsoft\Windows\Temporary Internet Files\Content.IE5\VRUILW5B\MC90044035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3200400" cy="2022475"/>
          </a:xfrm>
          <a:prstGeom prst="rect">
            <a:avLst/>
          </a:prstGeom>
          <a:noFill/>
        </p:spPr>
      </p:pic>
      <p:pic>
        <p:nvPicPr>
          <p:cNvPr id="6153" name="Picture 9" descr="C:\Users\Angie\AppData\Local\Microsoft\Windows\Temporary Internet Files\Content.IE5\ZQ2HGGWL\MC90043979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0"/>
            <a:ext cx="2133600" cy="2133600"/>
          </a:xfrm>
          <a:prstGeom prst="rect">
            <a:avLst/>
          </a:prstGeom>
          <a:noFill/>
        </p:spPr>
      </p:pic>
      <p:pic>
        <p:nvPicPr>
          <p:cNvPr id="6154" name="Picture 10" descr="C:\Users\Angie\AppData\Local\Microsoft\Windows\Temporary Internet Files\Content.IE5\VRUILW5B\MC9004403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133600"/>
            <a:ext cx="2667000" cy="1639094"/>
          </a:xfrm>
          <a:prstGeom prst="rect">
            <a:avLst/>
          </a:prstGeom>
          <a:noFill/>
        </p:spPr>
      </p:pic>
      <p:pic>
        <p:nvPicPr>
          <p:cNvPr id="6155" name="Picture 11" descr="C:\Users\Angie\AppData\Local\Microsoft\Windows\Temporary Internet Files\Content.IE5\ZQ2HGGWL\MC90044033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762000"/>
            <a:ext cx="1676400" cy="1676400"/>
          </a:xfrm>
          <a:prstGeom prst="rect">
            <a:avLst/>
          </a:prstGeom>
          <a:noFill/>
        </p:spPr>
      </p:pic>
      <p:pic>
        <p:nvPicPr>
          <p:cNvPr id="6156" name="Picture 12" descr="C:\Users\Angie\AppData\Local\Microsoft\Windows\Temporary Internet Files\Content.IE5\CB802MTY\MC90044033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334000"/>
            <a:ext cx="1904772" cy="1236779"/>
          </a:xfrm>
          <a:prstGeom prst="rect">
            <a:avLst/>
          </a:prstGeom>
          <a:noFill/>
        </p:spPr>
      </p:pic>
      <p:pic>
        <p:nvPicPr>
          <p:cNvPr id="6157" name="Picture 13" descr="C:\Users\Angie\AppData\Local\Microsoft\Windows\Temporary Internet Files\Content.IE5\8EJ64MJ6\MC900388746[1].wm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56607A"/>
              </a:clrFrom>
              <a:clrTo>
                <a:srgbClr val="56607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29000"/>
            <a:ext cx="265668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8" name="Picture 14" descr="C:\Users\Angie\AppData\Local\Microsoft\Windows\Temporary Internet Files\Content.IE5\VRUILW5B\MC900439786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838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5A3CD4415CE4CA54045794F022D7D" ma:contentTypeVersion="0" ma:contentTypeDescription="Create a new document." ma:contentTypeScope="" ma:versionID="f252ac7a82a47444814cc4d78701fc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BC1586D-042B-4391-BE3F-9AE9F96B7F85}"/>
</file>

<file path=customXml/itemProps2.xml><?xml version="1.0" encoding="utf-8"?>
<ds:datastoreItem xmlns:ds="http://schemas.openxmlformats.org/officeDocument/2006/customXml" ds:itemID="{F55C11B8-FF05-484F-8F37-80B338D08055}"/>
</file>

<file path=customXml/itemProps3.xml><?xml version="1.0" encoding="utf-8"?>
<ds:datastoreItem xmlns:ds="http://schemas.openxmlformats.org/officeDocument/2006/customXml" ds:itemID="{9F23BD68-9FB8-49F6-AA42-312B5F9732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117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Domain:  Ratios and Proportional Relationships  Activity:  Name the Ratio   Granite School District 6th Grade</vt:lpstr>
      <vt:lpstr>Directions:</vt:lpstr>
      <vt:lpstr>1.  Stars to moons.</vt:lpstr>
      <vt:lpstr>2.  Bugs to grasshoppers. </vt:lpstr>
      <vt:lpstr>3.  Cones to scoops of ice cream.</vt:lpstr>
      <vt:lpstr>4.  Puppies to kittens.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 and Proportional Relationships</dc:title>
  <dc:creator>Angie</dc:creator>
  <cp:lastModifiedBy>aosness</cp:lastModifiedBy>
  <cp:revision>44</cp:revision>
  <dcterms:created xsi:type="dcterms:W3CDTF">2011-04-20T18:03:19Z</dcterms:created>
  <dcterms:modified xsi:type="dcterms:W3CDTF">2011-04-25T14:35:46Z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0x010100E925A3CD4415CE4CA54045794F022D7D</vt:lpwstr>
  </property>
</Properties>
</file>